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2" r:id="rId78"/>
    <p:sldId id="359" r:id="rId79"/>
    <p:sldId id="363" r:id="rId80"/>
    <p:sldId id="365" r:id="rId81"/>
    <p:sldId id="366" r:id="rId82"/>
    <p:sldId id="367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1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">
      <pc:chgData name="Zhao Xiong" userId="5eba49e5-2895-4cd9-83e8-b3064fe76704" providerId="ADAL" clId="{5ECE521D-FC3A-48F7-A9FE-0A02DF6B8AD7}" dt="2022-09-19T14:09:10.848" v="890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15T11:50:42.719" v="79" actId="1035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">
        <pc:chgData name="Zhao Xiong" userId="5eba49e5-2895-4cd9-83e8-b3064fe76704" providerId="ADAL" clId="{5ECE521D-FC3A-48F7-A9FE-0A02DF6B8AD7}" dt="2022-09-18T12:45:35.963" v="87" actId="1076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del">
        <pc:chgData name="Zhao Xiong" userId="5eba49e5-2895-4cd9-83e8-b3064fe76704" providerId="ADAL" clId="{5ECE521D-FC3A-48F7-A9FE-0A02DF6B8AD7}" dt="2022-09-18T17:16:52.271" v="596" actId="2696"/>
        <pc:sldMkLst>
          <pc:docMk/>
          <pc:sldMk cId="4190492527" sldId="364"/>
        </pc:sldMkLst>
        <pc:spChg chg="add mod">
          <ac:chgData name="Zhao Xiong" userId="5eba49e5-2895-4cd9-83e8-b3064fe76704" providerId="ADAL" clId="{5ECE521D-FC3A-48F7-A9FE-0A02DF6B8AD7}" dt="2022-09-18T15:36:18.228" v="594" actId="1076"/>
          <ac:spMkLst>
            <pc:docMk/>
            <pc:sldMk cId="4190492527" sldId="364"/>
            <ac:spMk id="2" creationId="{8E311690-2247-4051-8FE8-02A07EB3DA0C}"/>
          </ac:spMkLst>
        </pc:spChg>
        <pc:spChg chg="mod">
          <ac:chgData name="Zhao Xiong" userId="5eba49e5-2895-4cd9-83e8-b3064fe76704" providerId="ADAL" clId="{5ECE521D-FC3A-48F7-A9FE-0A02DF6B8AD7}" dt="2022-09-18T15:36:12.670" v="592" actId="20577"/>
          <ac:spMkLst>
            <pc:docMk/>
            <pc:sldMk cId="4190492527" sldId="364"/>
            <ac:spMk id="4" creationId="{A74481D3-1383-4E46-904A-C7BA82C77AF1}"/>
          </ac:spMkLst>
        </pc:spChg>
        <pc:grpChg chg="add">
          <ac:chgData name="Zhao Xiong" userId="5eba49e5-2895-4cd9-83e8-b3064fe76704" providerId="ADAL" clId="{5ECE521D-FC3A-48F7-A9FE-0A02DF6B8AD7}" dt="2022-09-18T15:36:02.169" v="557"/>
          <ac:grpSpMkLst>
            <pc:docMk/>
            <pc:sldMk cId="4190492527" sldId="364"/>
            <ac:grpSpMk id="3" creationId="{B72095CE-B38F-4EBA-B767-BCBCD7B691F1}"/>
          </ac:grpSpMkLst>
        </pc:grpChg>
      </pc:sldChg>
      <pc:sldChg chg="addSp modSp add">
        <pc:chgData name="Zhao Xiong" userId="5eba49e5-2895-4cd9-83e8-b3064fe76704" providerId="ADAL" clId="{5ECE521D-FC3A-48F7-A9FE-0A02DF6B8AD7}" dt="2022-09-19T14:09:10.848" v="890" actId="107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">
        <pc:chgData name="Zhao Xiong" userId="5eba49e5-2895-4cd9-83e8-b3064fe76704" providerId="ADAL" clId="{5ECE521D-FC3A-48F7-A9FE-0A02DF6B8AD7}" dt="2022-09-18T17:17:33.089" v="701"/>
        <pc:sldMkLst>
          <pc:docMk/>
          <pc:sldMk cId="1674498947" sldId="366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19T20:23:57.430" v="1616" actId="20577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19T20:23:57.430" v="1616" actId="20577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2.wmf"/><Relationship Id="rId7" Type="http://schemas.openxmlformats.org/officeDocument/2006/relationships/image" Target="../media/image244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47.png"/><Relationship Id="rId5" Type="http://schemas.openxmlformats.org/officeDocument/2006/relationships/image" Target="../media/image243.wmf"/><Relationship Id="rId10" Type="http://schemas.openxmlformats.org/officeDocument/2006/relationships/image" Target="../media/image246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33.png"/><Relationship Id="rId7" Type="http://schemas.openxmlformats.org/officeDocument/2006/relationships/image" Target="../media/image258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739900"/>
              </p:ext>
            </p:extLst>
          </p:nvPr>
        </p:nvGraphicFramePr>
        <p:xfrm>
          <a:off x="218709" y="1972236"/>
          <a:ext cx="3614913" cy="3093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8709" y="1972236"/>
                        <a:ext cx="3614913" cy="3093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335108" y="5065958"/>
            <a:ext cx="361491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4288543" y="5065958"/>
            <a:ext cx="361491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8241978" y="5065958"/>
            <a:ext cx="361491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5378</TotalTime>
  <Words>6122</Words>
  <Application>Microsoft Office PowerPoint</Application>
  <PresentationFormat>Widescreen</PresentationFormat>
  <Paragraphs>591</Paragraphs>
  <Slides>82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247</cp:revision>
  <dcterms:created xsi:type="dcterms:W3CDTF">2022-05-10T13:43:13Z</dcterms:created>
  <dcterms:modified xsi:type="dcterms:W3CDTF">2022-09-19T20:23:58Z</dcterms:modified>
</cp:coreProperties>
</file>